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72" r:id="rId2"/>
    <p:sldId id="263" r:id="rId3"/>
    <p:sldId id="264" r:id="rId4"/>
    <p:sldId id="270" r:id="rId5"/>
    <p:sldId id="27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8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30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A66522-AF26-4820-9C56-DC90EA104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7962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8E1CC-453A-4CE7-B04F-25085865BC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472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E7229-47FF-4F57-A25E-61BD40FE1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576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8E835-2EAA-406B-80C9-916A35D9E0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370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42045-BB47-49B1-9639-FD7F95674A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427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D389D-B15F-439B-98A6-275FF0C9FF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260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FCF6C-ED31-4DBE-8CC9-DBEC9E837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290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3A020-4B1A-4C7F-BB4A-D116552A7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419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1CF7F-708D-46A4-AE1A-29ED2E24F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478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D2474-EA72-43F8-BF31-A6CEE14315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311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E99E-DEF4-499F-AA33-E1F1B7DCD2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954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53869-71B7-478E-B7AE-790B725AD0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785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ABDBC75-1C26-4FD4-840E-7C04ADF716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76200" y="838200"/>
            <a:ext cx="90678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endParaRPr lang="en-US" sz="3000" kern="0" smtClean="0"/>
          </a:p>
          <a:p>
            <a:r>
              <a:rPr lang="en-US" sz="3000" kern="0" smtClean="0"/>
              <a:t>In Spanish, write 3 foods and 1 drink for each meal THAT YOU HAD ANY DAYS THIS PAST WEEK:</a:t>
            </a:r>
          </a:p>
          <a:p>
            <a:endParaRPr lang="en-US" sz="3000" kern="0" dirty="0" smtClean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3" y="2819400"/>
            <a:ext cx="7467600" cy="29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-152400"/>
            <a:ext cx="91440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kern="0" smtClean="0">
                <a:solidFill>
                  <a:srgbClr val="FF0000"/>
                </a:solidFill>
              </a:rPr>
              <a:t>					        </a:t>
            </a:r>
            <a:r>
              <a:rPr lang="en-US" sz="3600" kern="0" smtClean="0">
                <a:solidFill>
                  <a:srgbClr val="008000"/>
                </a:solidFill>
              </a:rPr>
              <a:t>17/11/16</a:t>
            </a:r>
            <a:r>
              <a:rPr lang="en-US" kern="0" smtClean="0">
                <a:solidFill>
                  <a:srgbClr val="FF0000"/>
                </a:solidFill>
              </a:rPr>
              <a:t/>
            </a:r>
            <a:br>
              <a:rPr lang="en-US" kern="0" smtClean="0">
                <a:solidFill>
                  <a:srgbClr val="FF0000"/>
                </a:solidFill>
              </a:rPr>
            </a:br>
            <a:r>
              <a:rPr lang="en-US" sz="3600" kern="0" smtClean="0">
                <a:solidFill>
                  <a:srgbClr val="FF0000"/>
                </a:solidFill>
              </a:rPr>
              <a:t>Proposito 18c</a:t>
            </a:r>
            <a:br>
              <a:rPr lang="en-US" sz="3600" kern="0" smtClean="0">
                <a:solidFill>
                  <a:srgbClr val="FF0000"/>
                </a:solidFill>
              </a:rPr>
            </a:br>
            <a:r>
              <a:rPr lang="en-US" sz="2400" i="1" kern="0" smtClean="0">
                <a:solidFill>
                  <a:srgbClr val="7030A0"/>
                </a:solidFill>
              </a:rPr>
              <a:t>L.O: to use verbs related to food and meal taking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357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condimentos</a:t>
            </a:r>
            <a:endParaRPr lang="en-US" dirty="0">
              <a:solidFill>
                <a:srgbClr val="CC0000"/>
              </a:solidFill>
            </a:endParaRPr>
          </a:p>
        </p:txBody>
      </p:sp>
      <p:sp>
        <p:nvSpPr>
          <p:cNvPr id="4" name="AutoShape 2" descr="data:image/jpeg;base64,/9j/4AAQSkZJRgABAQAAAQABAAD/2wCEAAkGBxQTEhUUExIWFhQVFxcYFxgYGBUZFxcXFxgWFxgVFBcYHCggGBolGxUVITEhJSkrLi4uFx8zODMsNygtLisBCgoKDg0OFxAPFywcHBwsLCwsLCwsLCwsLCwsLCwsLCwsLCwsLCwsLCwsLCssLCwsLCwsLCw3LCw3LCw3KywsK//AABEIAOEA4QMBIgACEQEDEQH/xAAcAAABBQEBAQAAAAAAAAAAAAAAAgMEBQYHAQj/xABIEAABAwIDBQQFBwoEBgMAAAABAAIRAyEEEjEFQVFhcSKBkbEGEzKh0SMzQlJyssEHNFNic4KS4fDxFCRD0hVjk6KzwhdEVP/EABcBAQEBAQAAAAAAAAAAAAAAAAABAgP/xAAbEQEBAQEAAwEAAAAAAAAAAAAAARECITFBEv/aAAwDAQACEQMRAD8A7ihCEAmsTiGsaXPIAG8p1ZP00JNSi2TlDajiBvdLGtJ6Au8UE+vt/wDR055uP4D4qDU2xXP0g3oB+MqopSNHFPB55FY1cSXY6qdajvGPJNuxD973HvPxTZdFzZeesbvcz+JvxTR6a+7MZ63QHGJuOpSHYimNX0/42fFN/wCPp/pKf/Up/wC5FSGYg7nHxKcbjKg0e/8AiKaZUB0LT+80/ilZOnjPkEEqntOqP9Q98HzUult2oPaDXDwPw9ypntI/sfxTLnkb01MbLBbYZUIHsuOgOh6FWK5NtzGPp0n1GuuxpcI5c10+hi25Glz2glrSZIFyAtSolIUV20KQ/wBRvjPkkHa1H6/ud8FRNQq//jNH6/uPwXo2zR+v7j8E0T0KENq0j9MeB+Ccbj6Z/wBRviB5oJKEllQHQg9DKUgEIQgEIQgEIQgEIQgFkvTD56n+zf8Aeatasl6XfP0/2bvvNUoqgF4Sltam3tXNpdbFqdnv4K2IBGg8FQ7KMDvVzSNlRlvyi1/V4Rxa1skhpMCYM6eC4rTxhDgY0K7L+U0f5J32m+a4c0X1WuUr6L/4l6tjQGt4acLKvxnpM9pgQO4KFtKp2W9T5lZ3aNftDp+JXPWsXJ2w+rWIc+wHIbpUxrZ596y2Eh1V4NwSJ3aNn8FqqLBFrKxC2yN0dIXsleg81Io0S7RpPQD4rWpiNmK8a908uGW55g5reCnnCO/Rv/h/mmagLdWP/gcmiO+sCYBGbkWyO5KcS0bzpunloB3qtr+k2GYS11UgjUFr/gp+ytp08RPqSXxrDH2nuQe06jjqAB+9PgQE4rBuCcfoO/h+KcOyXxZp74+KCsBKk4fadZmjyRwdce9M4ii5pg2KiuvvlNMa/Y22m1iWGBUaJI3EaSPd4q1WJ9HPzlnRw/7SfwHgtstRAhCFQIQhAIQhALJelvz9P9mfvBa1ZH0u+fp/sz94KUVzEh5SmlJeVzaWGy/Z71cUjZUezT2T1VtReqMz+Uz8yf8AaZ5rhW9d0/KWf8lU6s+8Fwkm61yldp2tU7DOclZfaNXtDp+JV7tepFKj9hv3Qsrjq3aHT8SuX1tbbKd8q7r/AOi19E2WN2P7ZPM/dWupLSHHtUrZtdzbAnVQXqXs2LzxQrRYbEuOq8xtZwa6NYKbwbgN6Mc/su6FVHzptfHudVcXGSTcro/5EsSScQOHqvf6z4Llu0x8o7XVdK/Ih7WJ6UvOotX0jsjXFJqkwvGIq6IMltIS908VFAUnaPtu6qKFhU70fP8Amaf733HLarE+j35zT/e+45bZdOfTNCEIVAhCEAhCEAqX0l2e17HVbh1NjjyIHay8tNVdKHtikX0KrW3c5jgOpBQYM4gNs5rmkcp7xlmyP8Sw6Pb4gHwK8oPe15JAcSIuYIg6dVZUmB4nJB6tcO4grFi692UDDuE2jpyVrSBjeqY4QAzlb1yhOEPAsSOjnDyKgrvyjA/4Kp1b94LhZF13Haoc9uV4L2nUOc8i3ETCz52NRn82pT9k/FWXAv0idDKfJjfuhZGu64W0xOGzWc0O+1J8ymaWAZ+ip/wN+Cw1qBsUjs3v/IrX0tFWuoNDbNAMiLBWVMKo8qFStmO16qHUCl7J+l1CKvaJ5pON9h3QoolIxnsu6HyRHzjtP5x3VdJ/Ij7WI6UvOoubbT+cd1XRvyJH5TEfZpedRbvpI7IxFTReMRV0QZLaLvlHdVElSNpfOO6qMAsNJ3o6f8yz977rlt1iPR385Z+991y266c+mAhCFQIQhAIQhAIQkveAJJAHEoMz6S0h6+nAALhciJOutr6JqjhYHZyg9P5pe0q7KuIa5jpbTtI0LodN/wB73Ka1qzRAcx/Bp7yPdBXkOj5vwI/GFY5F76rkgpazT+jd4s/3KtrMMj5N3iz8HLSYinZVtViiqStM+wfEfFMljju96ta1JIp0lBDZhS5eYjGerMPBiYzCCJtrvGuuit6FMSoe0GEOdABm58FRA/4nSdpUb3mPNWuxBmzQZ00VbXFB8S1lN3BzXQdbhzbj+Sz+OHbORlMAb2z5krOK6bSoO/qExj2OyO00PkuajFVh7NWq0cGveB7iE5Wx+IaB/nKpBGhdUO42vUQc82i0+sd1XQ/yI/O4j7FPzes1WyvLiaTSYJmDM85cVa7AqOpjNTLqJcBJYXNzCdCWuBWtMd2poq6LkzcRXPtYmuR+0q+Il5UbF69oudMe2ZBvzvx3ppjUbYxtNtV2ao0X0kT4KvO1mfRDndBHnCg7IpMvnygbhlkzwhsK0qxYMpkDiRHLRTDWp9D8I1zfXEHPJbG5vTiYK06o/Q9hFC+97iOYgCfEFXi3GQhCFQIQhAIQhALD4vHPxGLcxwikwuDW8cpylzhpBM+5bhYfZrScTVzatc8DmHPJn/tCCxwWyG0xDeJPipfqiE8xvNKylZEeCNy8NY8FJNMpDqfVBCrVidyhVDyVlWYotQaqKrark013JTK7FDymdFA6154JWIoZ2knUAkEEg24FFLmn6zmhpvuPeqIdKm4NdDiQ3d/IQT0lYbaVQh7u3BvILQ2dToJnjruW4wGKlzgdNe5ZP0laS8kN9qb8b/14KVYo6VUiS17QSDofwOiWK1SQZDhFpPIb806gpNWnO7hvN3Cw03RuKeqUMzWhrTaziQ1smxMBoExMd25ZVCf2nPmDmB0ixMm0e1rvO9W+y6jW0Wzl9Z6ybu1AGruImVQ4imRIOYBoBGosSQYPAmbd8q62Cy5IDXC8lwBNwAddbx70xUl2KOZx7PLtSBf6O/3BNnGu7OZ0tJgANMWMlocbbx4q2p0wAXQAQMhaIk6nMTytuuorcGGvDy2Q6crDGkAGw0NylFtsCi45nCRO7sgfiVc7HwTaldvrAHCXDKZIMNJBIJg3VV6NVAXuBaBa0d1tf6urnY+Ka3EAucAMzrmwu0gSe8Bb5YrasaAAAIA0A0HRerxrpuLheraBCEIBCEIBCEIBYxgiuTxz+54+K2awuEeXV3cA6p76h+CDRMKcDk01LWQ8169c5NhJJhAiu5Q3PCkVyoNUoE4ipAVbUqqViDZV9UqK8qVCfZsfJMVcBUczNnAcDM7o5zonb5XRy/FP4OgYPrH9neDI95UFK/aBY12VsF0AkuBiNzeO+6oMTtCRlLSbzoeHRbLHbJovFqjR3gqoOyAHMLSDldOpgkSRpzUvhYz9Ha1IkAy3XMTOXlAF1KG2GAXvIgSDPVtte7eq/FbHqTmdll0HeBBO629IOx38su/tQSenGSEUYyuXTks1wMmLGx+tEG945qZsfGBjS0uBM2FzaDoSDOptJVXiMOYcCbgAg68CDM7wfensLg3VAwAtJv5t1Kgu6m3GQBB+yAb8ZG7ddNV9tMM5KRk2BJEtngDfW9kpmxX5HOzCL24aj4KTsnYT25pcC0EHQxxd7ggibKxzmOki56COXgtFRProA7IOp1J6BQ6Gy6bXayLddbK5qYem4NDHhrh4rSU9htoVMNVkOzU7FzDeRoSODrSt610iRoVzXFYcsOpcCIXRcH82z7LfILcZPIQhUCEIQCEIQCwuy2fL1vtu/wDI9bpYvZg+Wq/bd996lF41ehJCUFAsIKGrxyCPX0UGoVMxBUKoUEWvoq+srCsq2u5RUzZe/uTG3ndgxxTuyxLXdyrvSStDYm6fBma2MAdukxr110sOaQdpVGhhjsyRAIMkdLn+ahNALwHOlpNzyEnf00S6GRzS2D7RvcjKd1zEnmsNrij6TNqNYx+VpBiS0wBpJd4n4rzGYoeqzCMpcRIAO4E7o0KosbTMtaztDQDeO0SQe8kjqjOQw5jmcZAEGANJceR3X5oH62MabhotYk2G+Li0nh1Xmz8dBjIOVo3i3u9yiYjGt7XqyWBze2yXAOcIAgX7V57h0S8M25sQMo7JAECzQRxmSZhINWMWS2BFpNp0PHhaE8McJyuzZXWMSJtpbiYP9WqKlUkCAAdNTJAH8tBa6U7CkBjjmDjoB9UR2m27I4dFpCcXivVVJYTbdvAgAO96mbNeRD5kwDP6xved6rsRTDqkAvPtNJEFxMABpmREgfGyk7DpAmNBAE8e7xUKuziXPMk7tF0vB/Ns+y3yC59UwgaN/wDddAwXzbPst8gukYPoQhUCEIQCEIQCx2y2/KVjxq1Pc4j4rYrD7NxEVq7Y0q1DPV5Si+SgmmlOArIcC8cUArxyCNiCoVVTMQoVQoI1Y6qrrqxxBVZiCoqZs58Meeizm2K+cEmLHwFvNXuBPydTuWUxbhmvaCJPBSrFXimNN97nOJEWAEeM+5O0MS4DLEglrrG8iYAO4843JdZuUtE5niWgRMBwcCb9bJmjXEnsgAgSLxImCTr9I+5ZaSBSc8k6wbk7tRLvfc8F5TplpOVrfab2oJIymbHgd8i8Dgnw13qy0TlnMdAHRaSOXBDKuSHFuYnUHQTbTf8AhwVRAxoYZcAGVKYb8nAhzgcri0zItl7N4jWye2W91TskDIHNMiJAIs0uIs2CoFd9MkBwMS4nLEkmcu+IkxopNKs0GmLHIzKLWcJmXxq6Z/vKmKu6eHbBJqCBEQASbwSRaLSRxTrzmeSXOc0AtBNjkE5ZA8kmmLF4toWzebQdNLzaEsHskOPajs7pFz5k+K0ip9TJ/VncJABIHaO5W+zKdwRvMbrxzGqr31CXi+Vp9rWImbgXKstjPJdIbDQdOB5jcp9Ggx7wG+Hmt1gfm2fYb5Bcq2niSahBNrR3711bB/Ns+y3yC6Rg8hCFQIQhAIQhALBYL84r/tH/AHit6sFhfzmv+0f94qUXrE81MU060qB0JLkLxxQR8QVBeVMxCgVCgi1yq6up2IKr66ipGzj2XjosptJ4u1rSXXII67hrotPgHQ16yu0KsEyNIAO9vEgjkdOilWIbsz2kzBbBc76RMxDT03boXrMO4uIaMzrez2onUSDy4SmauHDpLQbkmNwAtIJ1EgX5p3B1nMkxwE3kOEEERwCirHJmYHx2QMo66x3apdANdM2cBIuNBOZpnlfuTFOpIi2UdrLJI0yzydF0nF0YyzF50uQCPpA8roKzE1AHCAALCJlx0BNxEGd/ApOHxDru7Li7U9mxEtFgABPExMpcyHCJylpvlIEzN5udLdU9hzTdUe4NaMzQGtYAYNvrEZRLSd8SQoq9dTNO1S5bHswROpPvGib7Jg5my6Tcm3HXTpdMsr5mNZka3LALxJJ19q1xPglMcDmEAnK7LFtw0m03HjZaQzinZXjK0Ftpg7r3nRv80/gsUQSWiLgujNvteTpPmoe0MS8k9oy5sOMgSIiCnwGFwcCMtm5W2NgL3G+JlSiz2m2XNcN48l1rC+w37I8guS1PmhOoK61hvYb9keS3ywdQhC0BCEIBCEIBYPD/AJxX/aP+8VvFhsMPl6x/5tT77kotmJ9qZYnWrIcSXJQSXFBExCgVip+IKgVUEOuoFZT8SoVRRXuE9l/9cVjsW+MwI5ze0WHddbLCizlkMY4BzswzX0JIBDQYuN8lSrEJzsoByjtCxzA2m4c06TCd2ZdrswBaJNyAcwbEA6k9oGJv4zB/xJEWs294O8T5Kyox6twaLAOIbNy4ESQ3eB2Y5Ssq8zjKSZJPcAZ6XtpEJyoZvmJLucxNyXGbWPuXlAkNdAIBgE2iToeXEQva9IRnaHAWBuPagExeSOfNaFPiGgvLs7nQbui8wS3X7J37k7g8O9hDnCM7ZuQXQdA4DSQAY4QncGHBtUBrszwckNcZh7Q8CBy/qV5gqJiSBJd7U2ggSMvgZU3yLJuJIcLWBkAbiYhOuxEkSCBJEcAZDo6z3mFEpMkiSYMX7p8iL81IbEgAyBceNt2vNapDeNe0ENLe0CIbeOEnmm6IvEku3C89m3kP6hKx9ZpEPzb8ulpMx0kKLQqhpECW5QN9uIJWRf4epLI3TyXZMN7DfsjyXGMIewI0XZ8P7Leg8lvlinEIQtAQhCAQhCAWJww+Vrftav8A5HLbLBNxQbXrNP6WpHPtuSi6YnWqHSrjin2VFkSQvHJDHr1zkEbEKvqlTcS5V1V6BnEKFVUqs9QarkD+DFnLI7UgF08LcryOm5a3AOs7osjtF3bedBcTHHRZrUV+Eoj1gBAJN7xoNxnlP80ug91OYbEh1zq5pib9ylYatlqN9Y2M1qggjMCRYj39y8rVc7w4WDQRBOmpvy32WfqmWVBJLwATuEhscLab7p2pkkgie1NiYgn2Wh3An2jJ7KUyg36XtgEnrdoBkcp14JuqXQdbmbjXdIPcVRDbTc8uyPgiWiM4L8znENa0Cb8TwTeCYab2FwlrgZHU3HJwUhzabX3e7PEse09nNPZ3AiD+N05hcNYFzoALmtBuYs4uAtrb+EJqpNNpcGAGYkhpMQJG82/spGGwzXkZjlymHG+kkyY11iBwTBJOg3QOI635R3JbqEb5MGR3aytIiY+nSJJY52aRDS2+XUdoW4+AXtFpYLsab62MG1rHXx1TOJYdwEzeR7ui8p1pcB7ItMAhogC5A6SpYNDhm9i/hw5LslD2W9B5LjuDb8lPNdio+yOg8lrlmloQhaQIQhAIQhALI+lPoy+o41aNyfaZa5Fswm0x/da5CDjNfE1qDsrs7HfV19xkp2h6UuHtPpzwIcw+Z8l1nG4ClWblq02VG8HtDh7wqSv6EYN2lJzPsVKjR/Dmy+5ZyjK0PSY72judPddoTw9Jf1D4s/Fyuf8A4/oD2atYd9Mj7iRU9A2kyMQ4dWUz+CvkUOL9IJiGHXiz/codXbJP0HeLP9y1A9BD/wDqP/TA+64L1voQ4f8A2fGnPm9Bj6m2DPsnxZ/uTFbbI+qJ5kn7oK2p9A51xR7qbfikH8nFI+1XqEcMtP8A9gUGX2Hjy8vuLDdNteICqtoDNm0BJAOugjWNLn3LWba2BRwGT1Wb5QPzE5bloEeyAN5WKq1XElg3m0az/dY6iwxXxLc5Lm65BYkwGGLk6yAb8YPV6gWOLwycsOLbbhJgf1KiPY0wC67jJcZgTqXc5UijTOUXGWCQbdqDAnfPCeIUxo6zDw2cwuAQOtiNdRwvzXtGhmPS5vEaEkzob7uadw1JrtXEHQCLlxIAHLWU1isO5stduJndcWsP63IK7FVm+tdJL/oiSOzZ0Q4Ddb+rp/Zbi5pvmiOzdxDS0kOBnQRGnPeq3OCTAAtEXuToZnW48lYbILGvzEERYidSQ6CNOImeaKsaVE5ZAjLNzIPTqvGMLgbgaDSAb8YgaTde0apAkiSZiSIBsDmEefDkn3lhAhrrNlzuMRuiwEgeG9aRV41uV8TMb2wRMWve0JtgyOykQYBM8DBnlIy+SkOYZLadTKCIkiJ7N2nxImPNQntIcc02gf23xYqDR7PjI6HBw3RwFtNy7PS0HQLiOz7B1hGXjPcu3U9B0C1yzSkIQtIEIQgEIQgEIQgEIQgEIQgEIQgEIQgyvp/gC+kyoNKbjmHJ0Ce4geK5htDBvF2kECdLG53ru72ggggEGxB0I4FZfanoaxxzUnZT9V0kdxFx71mwcfuW5MkS6bwDOXTp+KnYF7WMDrF0yZDexLoE6k/279Rj/Q6sCfkM3Nha6etg5UmL2OWnt03tj6zXt8C57vurONajvxLYY0HsgiTBbNwe1BvxnpwXmLxWdpkCROUjMXDNLrk66Xt4aJs0mF2jjH6zY8MgUg4IOJMxN/ZmPE2CYfpSBzXB5MNe4tj7ILi4REG7RccOZTmAGVxlgktEAQ6ASdDuNokKY3Yf64I6N+qRx5pVHY2W2aBxAk7v1o3JhsT6WIbIkmBLw0kEZjvg63j36JluKGYkOAabFrbEgxIA0/BeDAiAC+QJ1JHPQByjuogGBlPVzj4ANB9yuGo2NILjkOh0OsDQ8O7uSMPne9zolxNxaL7uSvMFsGrUuzDvcDv9W6OoNQwPBabBeg1d8escKTeEh7vBsNCYms5sXZj6j20x7TzpqGjUknlqu0tFlWbF2DRww+TBLjq513HlyHIK0WpMQIQhUCEIQCEIQCEIQCEIQCEIQCEIQCEIQCEIQCEIQVe1N6oKiELIqMb7XgmaSEIJWFWs2IhCQXSEIWgIQhAIQhAIQh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2" y="715938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838200"/>
            <a:ext cx="2667000" cy="2357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https://encrypted-tbn3.gstatic.com/images?q=tbn:ANd9GcS9iQkzqWl0vVKq4dJulJjHi1QeDEieN-waqPZBTLskbHIQu9xbc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800" y="762000"/>
            <a:ext cx="2969799" cy="1933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encrypted-tbn1.gstatic.com/images?q=tbn:ANd9GcQcVid96vqGr_-a-tkyaMsgGojLtgyoCnhc-3U3HngBP_VMj2HxG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2" y="386385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725" y="4584817"/>
            <a:ext cx="1905000" cy="1511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075" y="4572000"/>
            <a:ext cx="1609725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2" descr="data:image/jpeg;base64,/9j/4AAQSkZJRgABAQAAAQABAAD/2wCEAAkGBxAQEBAQExAODw8PEBAPEA4PEA8QEA8NFBUWFhQRFRQYHCggGBolGxQUITEhJTUsLi4uFx8zODMsNygtLisBCgoKDg0NFA8QFCscFBwsKyssLCwsKyw3NywsLCwsLDc3KysrKywsKysrLCsrKyssLCsrKysrKysrKysrKysrK//AABEIANAA0AMBIgACEQEDEQH/xAAbAAEAAgMBAQAAAAAAAAAAAAAABAUCAwYBB//EAEMQAAIBAgIFCQQGCAYDAAAAAAABAgMRBDEFEiFBcQYiMjNRYYGxwRNCcpEjUmKCodEHFkNTktLh8YOTssLi8BV0ov/EABYBAQEBAAAAAAAAAAAAAAAAAAABAv/EABkRAQEBAAMAAAAAAAAAAAAAAAABEQISIf/aAAwDAQACEQMRAD8A+4gAAAAAAAAEfF4qNNXb4LewJBExOkaNPpVIp9mb+SOS0tyinNuMXqx7nmVCq3Lg7OtymoroxnPwSX4kaXKrso/Op/xOZizJFyI6H9aZ/uofxv8AIzjype+ivCo/5TnbGSQyDqKXKam+lCceFpInUNL0J7FUSfZLm+ZxageOIyD6Gnc9OCwuNq0tsJOK+rnF+B0ejNPwqNRnaE3k/dk/QmKugeXPSAAAAAAAAAAAAAAAACHpXGqjT1na7air5Jvez55jNOTxtSVLD61Wz1ZVVlJ9ke7vOq5cYmMaUIO7Um24x2zSVucl2Js4jCUK2GUqmBqwh7XprU1ot8c4so9xGE9i9Wck6m+K228T2jCTyTNOiMFVqVH7VNTb2vY03xPoujdCQilcg42nhKnYyRTwc+xn0CGHgvdXyMvZR+qvkRXArDzSu09m3ZnY3Kjk7XTs09zTyaO1lQj2I4/TNbGYHqMNT0hhLtqipqlicP2xg3sqQ7Fsay27CzliYx9n3EWbav8A92Fb+vFSq9SnojHqpl9KlTpp985JKxY0nLUTqOHtXzpqm7wUvqxbztlfeW0xHddZDXIuKjfaiIqrWfzMyjstC6f9naFR3hdJTb2w49x1x8erYvKPbu3vusfW8HFqnTUukoRT42VyjcAAAAAAAAAAAAAAAD5l+kCpVw+Mddp+xq0I0tfa1ScZ3Umux6zT7NhEq6RU3Bznqy1VatSV012SSt+J9M0ng1WpuLSe9X8jhp8llrSdF+zttcdVTpv7l014AW+hZxqpJ1sNW2e8kpLwe1F9HDyiubrpfZqXXykc5oyjGK1auFp1PtUZKov4JJSRYSWDWxVK2GfZrzp/hLYRUzFaSlS2yU/vU0/xjIrZ8s6Uc4yfCMvS5X6Yqyivo8cqsXuqKMvC6OH0tiE768aUu+MnEQdviuWtF7NepH/BrfylRi+VtJ/tpeNGt/KfO8TiMNvhVv8AZxDS8ivqYzB/u67f/syL1ia+gV+VdH95UfChW/Ii1OVVBb6z/wANR/1NHBrG4bdhnL46tSRvo4z6mHow71Tcn82Mg69cpFPZClN8ZR/2pkfEaTlfnasPG7/M5yppKVudUt9lSjC/da5lRcnbVpTcnlrcxX+9tfgmTVX1DSEYXm+bFJudSWy0d7XZsPrf6PdKVcXo+jVqxcajTTvnqro377WPmvJr9H+Ixc1LES9nTTU9VxaS7OY9s33ysl2M+0YLCQo040oK0IKyXq3vZUbwAAAAAAAAAAAAAAACjrtRk9llCTV+4vClxUeu+J+hYMo3lk4zi9vPSa+aPZxeW1d0Ju3yZ44LVi1sdlllkbK0Gle4uCkxuiqEtsqdJvtlQpt/ONmU+J5OYeW+kv8APh5SOqmzRK3aTIriK/IyhL36PjWxH5kaXISm/wBpR/zK78md9rJe95mXtI/Wv95ouQfPofo6g/20Fwjip/7yXR/Rzh/fqOXcqKX+uTO0daG9p/NnqxdNLZfgopfiMg5/B8i8JTyhKXGerfwppFrR0bSotKnThBt7XCCT+eZLnX7733ZHtCe2T7o27u0viLXRVOyk+128F/cnkDQ/V/eZPMgAAAAAAAAAAAAAAAAVOKjza3xehbFbilzK3xfkBi1zI8EZ11dLgSaVPmR4I8qUm9xKqqqxaVtxDqIt6+GZAqU7d5BCcWa5ImSg+w0ziBEaDubXE8lJfIDFybsTMHlPgvUr/aom6PleNR91vMqVe6F6vx9EWBA0N1fj6InlAAAAAAAAAAAAAAAAArsX0K3xL0LErcb0K/FegE7D9CPBGaNeG6EfhRlS38X5gJwRCnBInyIVQioWMVkVMZ3Zb47IpKe/iBox1R3IcqjN+Oe1ESbCN8XsRa6K6uoVMMl4ltorq5lHQ6H6vx9ETyBobq/FeSJ4AAAAAAAAAAAAAAAAArsX0K3GPoWJX4jKtxj6ASsJ0IfCjKi9j+KXmY4Tq4fCjOks+L8wPZkKqTZkKr+ZKsQ8ZkUsS7xmRSxAg417SLJEvG5kaaCNlNbPmW+i+rmVUFzV4lro7q5cTSOg0P0HxXkieQND9DxXkieRQAAAAAAAAAAAAAAAArsX0a3GJYlficq33QJWF6EfhRsh6s14R/Rw+FG2K8wPJMhVPUmTIdX1JViJjXsKWJc4zIpogQ8ZmR5ok4vpEeoVG5LmR4PzLHAdVLiyDbmR4PzJ+C6p+JUdBofoPivJE8r9D9GXxLyRYEUAAAAAAAAAAAAAAAAK/EftfuFgQKq21fuAb8A/oofCjeiNo1/RQ+EkoDGRDqepLmyHU38SKiY3IpoIuMYVMUBBxi5xpmb8V0jTUQRI92PB+ZYYJfRMgW5seDLLAr6CfcaReaJ6D4ryROIWi+g+K8kTSKAAAAAAAAAAAAAAAAEGpnV4QJxAq51eEQNujeqh8Jvp7+LNGjuqhwN9NZ8WB5Mi1N5KmRauTIqBjMkVccnxLPFsrFkQQsStprmjbiMzXNFRu92PBlhg5WoyXa0V+6PBkui7QS7TSOj0T0PH0RNIOieh4+iJxFAAAAAAAAAAAAAAAAeFbKupSrW3Rf8A85lmVDoy9pWcVeM4O6+1Z5ATtH9XDgiQiLo6nqU4x37W12Nu9iUmBjJEWrkyVMjVMmRVZjCuithY4srU9niQQ6+ZrmMVO0jTVqbMiolvJcGTo0vodfdG6fF2KqnUbS3bGWNDEqFBwd7zmnfuRR0+j4Wjx1WuDSJZUaFxGs32OK1V3L+5a6wGQMdY81wMwYa41gMwY6wuBkAAAAAAACPjq/s6cpdi/E1aOqxlHWW25tx+G9rTlC9m1sfZLccfhcZUw03HamnaUHk2B29kLFbo7S9Ors6Mvqv0ZZAYzj3kavl/ck1CLUmSqrKzKuvNIuKxX4ggpsRVT3MhzxD3RtxLDERK+oEexqy7fwJEZX2ttvte0jQJuEouclHYm+122dppF1oCvzorvt4M6Sczm6GC1KsVGTkklJtq2z+rLrXbCt+uLmlRbN0aLA9uZJGUadjOwGMYmSR6AAAAAAAAABB0lounXXOVpLKaz/qTgBy8dE1KEm7Oata8Nr+RIo42y2VLdzXoy/NdXDQn0oxlxW0Dn8VpqcbK0Zp707Gj/wA6nnCXg7l3PQtF5Jx4N+pFqcnYPKbXGMWBWvSUWsmuNiPUxaLb9Wl9eL4w/qex5Ortp/wP8wOeq1k9zIrpt5Rb4Js7KnoOK95LhCJIhoqCzcpcXYDi6mDajmouSyeZO0Toars3LY3dZ+H5nW0cFTh0YRT7bK5vSAh0sG98rt5t7W+JIjQitxtAHiR6AAAAAAAf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245" y="2743200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15" descr="https://encrypted-tbn0.gstatic.com/images?q=tbn:ANd9GcRynQNklyqckjzSFgS639fCNgCcdBuQao-TVEQ1EbXPs_Kt_92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759" y="38100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AutoShape 30"/>
          <p:cNvSpPr>
            <a:spLocks noChangeAspect="1" noChangeArrowheads="1"/>
          </p:cNvSpPr>
          <p:nvPr/>
        </p:nvSpPr>
        <p:spPr bwMode="auto">
          <a:xfrm>
            <a:off x="77366" y="3794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sal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5" name="AutoShape 30"/>
          <p:cNvSpPr>
            <a:spLocks noChangeAspect="1" noChangeArrowheads="1"/>
          </p:cNvSpPr>
          <p:nvPr/>
        </p:nvSpPr>
        <p:spPr bwMode="auto">
          <a:xfrm>
            <a:off x="1066800" y="28178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chemeClr val="accent4"/>
                </a:solidFill>
              </a:rPr>
              <a:t>pimienta</a:t>
            </a:r>
            <a:endParaRPr lang="es-ES_tradnl" altLang="en-US" sz="2400" b="1" dirty="0">
              <a:solidFill>
                <a:schemeClr val="accent4"/>
              </a:solidFill>
            </a:endParaRPr>
          </a:p>
        </p:txBody>
      </p:sp>
      <p:sp>
        <p:nvSpPr>
          <p:cNvPr id="16" name="AutoShape 30"/>
          <p:cNvSpPr>
            <a:spLocks noChangeAspect="1" noChangeArrowheads="1"/>
          </p:cNvSpPr>
          <p:nvPr/>
        </p:nvSpPr>
        <p:spPr bwMode="auto">
          <a:xfrm>
            <a:off x="2324100" y="11430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mayonesa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7" name="AutoShape 30"/>
          <p:cNvSpPr>
            <a:spLocks noChangeAspect="1" noChangeArrowheads="1"/>
          </p:cNvSpPr>
          <p:nvPr/>
        </p:nvSpPr>
        <p:spPr bwMode="auto">
          <a:xfrm>
            <a:off x="2743200" y="3048000"/>
            <a:ext cx="3047999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FF0000"/>
                </a:solidFill>
              </a:rPr>
              <a:t>Catsup</a:t>
            </a:r>
            <a:r>
              <a:rPr lang="es-ES_tradnl" altLang="en-US" sz="2400" b="1" dirty="0" smtClean="0">
                <a:solidFill>
                  <a:srgbClr val="FF0000"/>
                </a:solidFill>
              </a:rPr>
              <a:t>/ </a:t>
            </a:r>
            <a:r>
              <a:rPr lang="es-ES_tradnl" altLang="en-US" sz="2400" b="1" dirty="0" err="1" smtClean="0">
                <a:solidFill>
                  <a:srgbClr val="FF0000"/>
                </a:solidFill>
              </a:rPr>
              <a:t>Ketchup</a:t>
            </a:r>
            <a:r>
              <a:rPr lang="es-ES_tradnl" altLang="en-US" sz="2400" b="1" dirty="0" smtClean="0">
                <a:solidFill>
                  <a:srgbClr val="FF0000"/>
                </a:solidFill>
              </a:rPr>
              <a:t>/ Salsa de tomate</a:t>
            </a:r>
          </a:p>
          <a:p>
            <a:pPr algn="ctr" eaLnBrk="1" hangingPunct="1">
              <a:spcBef>
                <a:spcPct val="20000"/>
              </a:spcBef>
            </a:pP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18" name="AutoShape 30"/>
          <p:cNvSpPr>
            <a:spLocks noChangeAspect="1" noChangeArrowheads="1"/>
          </p:cNvSpPr>
          <p:nvPr/>
        </p:nvSpPr>
        <p:spPr bwMode="auto">
          <a:xfrm>
            <a:off x="4426603" y="9144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FFC000"/>
                </a:solidFill>
              </a:rPr>
              <a:t>mostaza</a:t>
            </a:r>
            <a:endParaRPr lang="es-ES_tradnl" altLang="en-US" sz="2400" b="1" dirty="0">
              <a:solidFill>
                <a:srgbClr val="FFC000"/>
              </a:solidFill>
            </a:endParaRPr>
          </a:p>
        </p:txBody>
      </p:sp>
      <p:sp>
        <p:nvSpPr>
          <p:cNvPr id="19" name="AutoShape 30"/>
          <p:cNvSpPr>
            <a:spLocks noChangeAspect="1" noChangeArrowheads="1"/>
          </p:cNvSpPr>
          <p:nvPr/>
        </p:nvSpPr>
        <p:spPr bwMode="auto">
          <a:xfrm>
            <a:off x="6629400" y="456406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aderezo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0" name="AutoShape 30"/>
          <p:cNvSpPr>
            <a:spLocks noChangeAspect="1" noChangeArrowheads="1"/>
          </p:cNvSpPr>
          <p:nvPr/>
        </p:nvSpPr>
        <p:spPr bwMode="auto">
          <a:xfrm>
            <a:off x="77366" y="6041088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B050"/>
                </a:solidFill>
              </a:rPr>
              <a:t>aceite</a:t>
            </a:r>
            <a:endParaRPr lang="es-ES_tradnl" altLang="en-US" sz="2400" b="1" dirty="0">
              <a:solidFill>
                <a:srgbClr val="00B050"/>
              </a:solidFill>
            </a:endParaRPr>
          </a:p>
        </p:txBody>
      </p:sp>
      <p:sp>
        <p:nvSpPr>
          <p:cNvPr id="21" name="AutoShape 30"/>
          <p:cNvSpPr>
            <a:spLocks noChangeAspect="1" noChangeArrowheads="1"/>
          </p:cNvSpPr>
          <p:nvPr/>
        </p:nvSpPr>
        <p:spPr bwMode="auto">
          <a:xfrm>
            <a:off x="914400" y="3505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vinagre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2" name="AutoShape 30"/>
          <p:cNvSpPr>
            <a:spLocks noChangeAspect="1" noChangeArrowheads="1"/>
          </p:cNvSpPr>
          <p:nvPr/>
        </p:nvSpPr>
        <p:spPr bwMode="auto">
          <a:xfrm>
            <a:off x="2540725" y="41148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7030A0"/>
                </a:solidFill>
              </a:rPr>
              <a:t>jalea</a:t>
            </a:r>
            <a:endParaRPr lang="es-ES_tradnl" altLang="en-US" sz="2400" b="1" dirty="0">
              <a:solidFill>
                <a:srgbClr val="7030A0"/>
              </a:solidFill>
            </a:endParaRPr>
          </a:p>
        </p:txBody>
      </p:sp>
      <p:sp>
        <p:nvSpPr>
          <p:cNvPr id="23" name="AutoShape 30"/>
          <p:cNvSpPr>
            <a:spLocks noChangeAspect="1" noChangeArrowheads="1"/>
          </p:cNvSpPr>
          <p:nvPr/>
        </p:nvSpPr>
        <p:spPr bwMode="auto">
          <a:xfrm>
            <a:off x="2041784" y="6019800"/>
            <a:ext cx="3935153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CC6600"/>
                </a:solidFill>
              </a:rPr>
              <a:t>Mantequilla de </a:t>
            </a:r>
            <a:r>
              <a:rPr lang="es-ES_tradnl" altLang="en-US" sz="2400" b="1" dirty="0" err="1" smtClean="0">
                <a:solidFill>
                  <a:srgbClr val="CC6600"/>
                </a:solidFill>
              </a:rPr>
              <a:t>mani</a:t>
            </a:r>
            <a:endParaRPr lang="es-ES_tradnl" altLang="en-US" sz="2400" b="1" dirty="0" smtClean="0">
              <a:solidFill>
                <a:srgbClr val="CC6600"/>
              </a:solidFill>
            </a:endParaRP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CC6600"/>
                </a:solidFill>
              </a:rPr>
              <a:t>	</a:t>
            </a:r>
            <a:r>
              <a:rPr lang="es-ES_tradnl" altLang="en-US" sz="2400" b="1" dirty="0" smtClean="0">
                <a:solidFill>
                  <a:srgbClr val="CC6600"/>
                </a:solidFill>
              </a:rPr>
              <a:t>  “               “ cacahuate</a:t>
            </a:r>
            <a:endParaRPr lang="es-ES_tradnl" altLang="en-US" sz="2400" b="1" dirty="0">
              <a:solidFill>
                <a:srgbClr val="CC6600"/>
              </a:solidFill>
            </a:endParaRPr>
          </a:p>
        </p:txBody>
      </p:sp>
      <p:sp>
        <p:nvSpPr>
          <p:cNvPr id="24" name="AutoShape 30"/>
          <p:cNvSpPr>
            <a:spLocks noChangeAspect="1" noChangeArrowheads="1"/>
          </p:cNvSpPr>
          <p:nvPr/>
        </p:nvSpPr>
        <p:spPr bwMode="auto">
          <a:xfrm>
            <a:off x="5574245" y="60182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FF0000"/>
                </a:solidFill>
              </a:rPr>
              <a:t>mermelada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AutoShape 30"/>
          <p:cNvSpPr>
            <a:spLocks noChangeAspect="1" noChangeArrowheads="1"/>
          </p:cNvSpPr>
          <p:nvPr/>
        </p:nvSpPr>
        <p:spPr bwMode="auto">
          <a:xfrm>
            <a:off x="7010400" y="3275807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azucar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6" name="AutoShape 30"/>
          <p:cNvSpPr>
            <a:spLocks noChangeAspect="1" noChangeArrowheads="1"/>
          </p:cNvSpPr>
          <p:nvPr/>
        </p:nvSpPr>
        <p:spPr bwMode="auto">
          <a:xfrm>
            <a:off x="7345180" y="5647531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FF6600"/>
                </a:solidFill>
              </a:rPr>
              <a:t>canela</a:t>
            </a:r>
            <a:endParaRPr lang="es-ES_tradnl" altLang="en-US" sz="24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69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077200" cy="6858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Verbos</a:t>
            </a:r>
          </a:p>
        </p:txBody>
      </p:sp>
      <p:sp>
        <p:nvSpPr>
          <p:cNvPr id="717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991600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Tomar</a:t>
            </a:r>
            <a:r>
              <a:rPr lang="en-US" altLang="en-US" dirty="0" smtClean="0"/>
              <a:t> (</a:t>
            </a:r>
            <a:r>
              <a:rPr lang="en-US" altLang="en-US" i="1" dirty="0" smtClean="0"/>
              <a:t>el </a:t>
            </a:r>
            <a:r>
              <a:rPr lang="en-US" altLang="en-US" i="1" dirty="0" err="1" smtClean="0"/>
              <a:t>desayuno</a:t>
            </a:r>
            <a:r>
              <a:rPr lang="en-US" altLang="en-US" i="1" dirty="0" smtClean="0"/>
              <a:t>…)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Cenar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Desayunar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Almorzar</a:t>
            </a:r>
            <a:r>
              <a:rPr lang="en-US" altLang="en-US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Comer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Beber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Vivir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Recibir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endParaRPr lang="en-US" altLang="en-US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endParaRPr lang="en-US" altLang="en-US" dirty="0" smtClean="0"/>
          </a:p>
        </p:txBody>
      </p:sp>
      <p:sp>
        <p:nvSpPr>
          <p:cNvPr id="8199" name="AutoShape 7"/>
          <p:cNvSpPr>
            <a:spLocks noChangeAspect="1" noChangeArrowheads="1"/>
          </p:cNvSpPr>
          <p:nvPr/>
        </p:nvSpPr>
        <p:spPr bwMode="auto">
          <a:xfrm>
            <a:off x="5029200" y="762000"/>
            <a:ext cx="3810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take/have (breakfast)</a:t>
            </a:r>
          </a:p>
        </p:txBody>
      </p:sp>
      <p:sp>
        <p:nvSpPr>
          <p:cNvPr id="8200" name="AutoShape 8"/>
          <p:cNvSpPr>
            <a:spLocks noChangeAspect="1" noChangeArrowheads="1"/>
          </p:cNvSpPr>
          <p:nvPr/>
        </p:nvSpPr>
        <p:spPr bwMode="auto">
          <a:xfrm>
            <a:off x="2286000" y="1293812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33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have</a:t>
            </a:r>
            <a:r>
              <a:rPr lang="es-ES_tradnl" altLang="en-US" sz="2400" b="1" dirty="0">
                <a:solidFill>
                  <a:srgbClr val="FF3300"/>
                </a:solidFill>
              </a:rPr>
              <a:t>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dinner</a:t>
            </a:r>
            <a:endParaRPr lang="es-ES_tradnl" altLang="en-US" sz="2400" b="1" dirty="0">
              <a:solidFill>
                <a:srgbClr val="FF3300"/>
              </a:solidFill>
            </a:endParaRPr>
          </a:p>
        </p:txBody>
      </p:sp>
      <p:sp>
        <p:nvSpPr>
          <p:cNvPr id="8201" name="AutoShape 9"/>
          <p:cNvSpPr>
            <a:spLocks noChangeAspect="1" noChangeArrowheads="1"/>
          </p:cNvSpPr>
          <p:nvPr/>
        </p:nvSpPr>
        <p:spPr bwMode="auto">
          <a:xfrm>
            <a:off x="2895600" y="1828800"/>
            <a:ext cx="3124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have breakfast</a:t>
            </a:r>
          </a:p>
        </p:txBody>
      </p:sp>
      <p:sp>
        <p:nvSpPr>
          <p:cNvPr id="8202" name="AutoShape 10"/>
          <p:cNvSpPr>
            <a:spLocks noChangeAspect="1" noChangeArrowheads="1"/>
          </p:cNvSpPr>
          <p:nvPr/>
        </p:nvSpPr>
        <p:spPr bwMode="auto">
          <a:xfrm>
            <a:off x="2743200" y="2362200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have lunch</a:t>
            </a:r>
          </a:p>
        </p:txBody>
      </p:sp>
      <p:sp>
        <p:nvSpPr>
          <p:cNvPr id="8203" name="AutoShape 11"/>
          <p:cNvSpPr>
            <a:spLocks noChangeAspect="1" noChangeArrowheads="1"/>
          </p:cNvSpPr>
          <p:nvPr/>
        </p:nvSpPr>
        <p:spPr bwMode="auto">
          <a:xfrm>
            <a:off x="2209800" y="2894012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33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eat</a:t>
            </a:r>
            <a:endParaRPr lang="es-ES_tradnl" altLang="en-US" sz="2400" b="1" dirty="0">
              <a:solidFill>
                <a:srgbClr val="FF3300"/>
              </a:solidFill>
            </a:endParaRPr>
          </a:p>
        </p:txBody>
      </p:sp>
      <p:sp>
        <p:nvSpPr>
          <p:cNvPr id="8204" name="AutoShape 12"/>
          <p:cNvSpPr>
            <a:spLocks noChangeAspect="1" noChangeArrowheads="1"/>
          </p:cNvSpPr>
          <p:nvPr/>
        </p:nvSpPr>
        <p:spPr bwMode="auto">
          <a:xfrm>
            <a:off x="2057400" y="3427412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33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drink</a:t>
            </a:r>
            <a:endParaRPr lang="es-ES_tradnl" altLang="en-US" sz="2400" b="1" dirty="0">
              <a:solidFill>
                <a:srgbClr val="FF3300"/>
              </a:solidFill>
            </a:endParaRPr>
          </a:p>
        </p:txBody>
      </p:sp>
      <p:sp>
        <p:nvSpPr>
          <p:cNvPr id="8205" name="AutoShape 13"/>
          <p:cNvSpPr>
            <a:spLocks noChangeAspect="1" noChangeArrowheads="1"/>
          </p:cNvSpPr>
          <p:nvPr/>
        </p:nvSpPr>
        <p:spPr bwMode="auto">
          <a:xfrm>
            <a:off x="1828800" y="3960812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33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live</a:t>
            </a:r>
            <a:endParaRPr lang="es-ES_tradnl" altLang="en-US" sz="2400" b="1" dirty="0">
              <a:solidFill>
                <a:srgbClr val="FF3300"/>
              </a:solidFill>
            </a:endParaRPr>
          </a:p>
        </p:txBody>
      </p:sp>
      <p:sp>
        <p:nvSpPr>
          <p:cNvPr id="8206" name="AutoShape 14"/>
          <p:cNvSpPr>
            <a:spLocks noChangeAspect="1" noChangeArrowheads="1"/>
          </p:cNvSpPr>
          <p:nvPr/>
        </p:nvSpPr>
        <p:spPr bwMode="auto">
          <a:xfrm>
            <a:off x="2209800" y="4495800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33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receive</a:t>
            </a:r>
            <a:endParaRPr lang="es-ES_tradnl" altLang="en-US" sz="2400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0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0"/>
            <a:ext cx="8877300" cy="4800600"/>
          </a:xfrm>
        </p:spPr>
        <p:txBody>
          <a:bodyPr/>
          <a:lstStyle/>
          <a:p>
            <a:pPr eaLnBrk="1" hangingPunct="1"/>
            <a:r>
              <a:rPr lang="es-ES_tradnl" altLang="en-US" b="1" dirty="0" smtClean="0">
                <a:solidFill>
                  <a:srgbClr val="0000FF"/>
                </a:solidFill>
              </a:rPr>
              <a:t> </a:t>
            </a:r>
            <a:r>
              <a:rPr lang="es-ES_tradnl" altLang="en-US" b="1" dirty="0" smtClean="0">
                <a:solidFill>
                  <a:srgbClr val="FF6600"/>
                </a:solidFill>
              </a:rPr>
              <a:t>Copia y completa </a:t>
            </a:r>
            <a:r>
              <a:rPr lang="es-ES_tradnl" altLang="en-US" dirty="0" err="1" smtClean="0"/>
              <a:t>Tell</a:t>
            </a:r>
            <a:r>
              <a:rPr lang="es-ES_tradnl" altLang="en-US" dirty="0" smtClean="0"/>
              <a:t> at </a:t>
            </a:r>
            <a:r>
              <a:rPr lang="es-ES_tradnl" altLang="en-US" dirty="0" err="1" smtClean="0"/>
              <a:t>what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meal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Jose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eats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following</a:t>
            </a:r>
            <a:r>
              <a:rPr lang="es-ES_tradnl" altLang="en-US" dirty="0" smtClean="0"/>
              <a:t>.</a:t>
            </a:r>
          </a:p>
          <a:p>
            <a:pPr marL="0" indent="0" eaLnBrk="1" hangingPunct="1">
              <a:buNone/>
            </a:pPr>
            <a:r>
              <a:rPr lang="es-ES_tradnl" altLang="en-US" sz="2400" b="1" dirty="0" smtClean="0">
                <a:solidFill>
                  <a:srgbClr val="FF0000"/>
                </a:solidFill>
              </a:rPr>
              <a:t>MODELO: </a:t>
            </a:r>
          </a:p>
          <a:p>
            <a:pPr eaLnBrk="1" hangingPunct="1"/>
            <a:r>
              <a:rPr lang="es-ES_tradnl" altLang="en-US" sz="2400" b="1" dirty="0">
                <a:solidFill>
                  <a:srgbClr val="FF0000"/>
                </a:solidFill>
              </a:rPr>
              <a:t>	</a:t>
            </a:r>
            <a:r>
              <a:rPr lang="es-ES_tradnl" altLang="en-US" sz="2400" b="1" dirty="0" smtClean="0">
                <a:solidFill>
                  <a:srgbClr val="00B050"/>
                </a:solidFill>
              </a:rPr>
              <a:t>José come un sándwich de queso</a:t>
            </a:r>
          </a:p>
          <a:p>
            <a:pPr eaLnBrk="1" hangingPunct="1"/>
            <a:r>
              <a:rPr lang="es-ES_tradnl" altLang="en-US" sz="2400" b="1" dirty="0">
                <a:solidFill>
                  <a:srgbClr val="00B050"/>
                </a:solidFill>
              </a:rPr>
              <a:t>	</a:t>
            </a:r>
            <a:r>
              <a:rPr lang="es-ES_tradnl" altLang="en-US" sz="2400" b="1" dirty="0" smtClean="0">
                <a:solidFill>
                  <a:srgbClr val="00B050"/>
                </a:solidFill>
              </a:rPr>
              <a:t>José come un sándwich de queso </a:t>
            </a:r>
            <a:r>
              <a:rPr lang="es-ES_tradnl" altLang="en-US" sz="2400" b="1" u="sng" dirty="0" smtClean="0">
                <a:solidFill>
                  <a:srgbClr val="00B050"/>
                </a:solidFill>
              </a:rPr>
              <a:t>para el desayuno</a:t>
            </a:r>
            <a:endParaRPr lang="es-ES_tradnl" altLang="en-US" sz="2400" dirty="0" smtClean="0">
              <a:solidFill>
                <a:srgbClr val="00B050"/>
              </a:solidFill>
            </a:endParaRP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José come cereales.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José come carne, un biftec.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José come un bocadillo de jamón.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José come pan tostado.</a:t>
            </a:r>
          </a:p>
        </p:txBody>
      </p:sp>
    </p:spTree>
    <p:extLst>
      <p:ext uri="{BB962C8B-B14F-4D97-AF65-F5344CB8AC3E}">
        <p14:creationId xmlns:p14="http://schemas.microsoft.com/office/powerpoint/2010/main" val="260313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18c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altLang="en-US" dirty="0" smtClean="0"/>
              <a:t>WORKBOOK</a:t>
            </a:r>
          </a:p>
          <a:p>
            <a:pPr lvl="1"/>
            <a:r>
              <a:rPr lang="es-ES_tradnl" altLang="en-US" dirty="0" smtClean="0"/>
              <a:t> </a:t>
            </a:r>
            <a:r>
              <a:rPr lang="es-ES_tradnl" altLang="en-US" dirty="0"/>
              <a:t>completa p. 4.3</a:t>
            </a:r>
            <a:endParaRPr lang="es-ES_tradnl" alt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4429</TotalTime>
  <Words>101</Words>
  <Application>Microsoft Office PowerPoint</Application>
  <PresentationFormat>On-screen Show (4:3)</PresentationFormat>
  <Paragraphs>49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condimentos</vt:lpstr>
      <vt:lpstr>Verbos</vt:lpstr>
      <vt:lpstr>PowerPoint Presentation</vt:lpstr>
      <vt:lpstr>Tarea 18c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 Clase 8 IM La fecha es el 8 de febrero del 2011</dc:title>
  <dc:creator>Helen Zumaeta</dc:creator>
  <cp:lastModifiedBy>Helen Zumaeta</cp:lastModifiedBy>
  <cp:revision>42</cp:revision>
  <cp:lastPrinted>2014-11-06T16:32:40Z</cp:lastPrinted>
  <dcterms:created xsi:type="dcterms:W3CDTF">2011-02-08T18:25:43Z</dcterms:created>
  <dcterms:modified xsi:type="dcterms:W3CDTF">2016-11-17T21:39:35Z</dcterms:modified>
</cp:coreProperties>
</file>